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8" r:id="rId3"/>
    <p:sldId id="267" r:id="rId4"/>
    <p:sldId id="258" r:id="rId5"/>
    <p:sldId id="311" r:id="rId6"/>
    <p:sldId id="262" r:id="rId7"/>
    <p:sldId id="259" r:id="rId8"/>
    <p:sldId id="260" r:id="rId9"/>
    <p:sldId id="264" r:id="rId10"/>
    <p:sldId id="261" r:id="rId11"/>
    <p:sldId id="263" r:id="rId12"/>
    <p:sldId id="265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9" r:id="rId50"/>
    <p:sldId id="305" r:id="rId51"/>
    <p:sldId id="306" r:id="rId52"/>
    <p:sldId id="307" r:id="rId53"/>
    <p:sldId id="310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62BFADF-4C78-4C3D-9B0C-C976D0648084}">
          <p14:sldIdLst>
            <p14:sldId id="257"/>
          </p14:sldIdLst>
        </p14:section>
        <p14:section name="问题分析" id="{94E98217-F620-4724-81E4-899880008310}">
          <p14:sldIdLst>
            <p14:sldId id="268"/>
            <p14:sldId id="267"/>
          </p14:sldIdLst>
        </p14:section>
        <p14:section name="代码详解" id="{524CF26C-684A-450F-8CD8-FADE2BE91DDC}">
          <p14:sldIdLst>
            <p14:sldId id="258"/>
            <p14:sldId id="311"/>
            <p14:sldId id="262"/>
            <p14:sldId id="259"/>
            <p14:sldId id="260"/>
            <p14:sldId id="264"/>
            <p14:sldId id="261"/>
            <p14:sldId id="263"/>
            <p14:sldId id="265"/>
            <p14:sldId id="266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1"/>
            <p14:sldId id="280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1"/>
            <p14:sldId id="292"/>
            <p14:sldId id="293"/>
            <p14:sldId id="294"/>
          </p14:sldIdLst>
        </p14:section>
        <p14:section name="程序效果" id="{FF1AF0C9-68F2-44D6-AA75-494A857F08DE}">
          <p14:sldIdLst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9"/>
            <p14:sldId id="305"/>
            <p14:sldId id="306"/>
            <p14:sldId id="307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2F94CC3-113C-4267-A98F-8ADA977B8D9E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1C994-9638-478D-A035-2C3FAE7491C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755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4CC3-113C-4267-A98F-8ADA977B8D9E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1C994-9638-478D-A035-2C3FAE7491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104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4CC3-113C-4267-A98F-8ADA977B8D9E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1C994-9638-478D-A035-2C3FAE7491C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666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4CC3-113C-4267-A98F-8ADA977B8D9E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1C994-9638-478D-A035-2C3FAE7491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373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4CC3-113C-4267-A98F-8ADA977B8D9E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1C994-9638-478D-A035-2C3FAE7491C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378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4CC3-113C-4267-A98F-8ADA977B8D9E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1C994-9638-478D-A035-2C3FAE7491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949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4CC3-113C-4267-A98F-8ADA977B8D9E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1C994-9638-478D-A035-2C3FAE7491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220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4CC3-113C-4267-A98F-8ADA977B8D9E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1C994-9638-478D-A035-2C3FAE7491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542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4CC3-113C-4267-A98F-8ADA977B8D9E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1C994-9638-478D-A035-2C3FAE7491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245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4CC3-113C-4267-A98F-8ADA977B8D9E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1C994-9638-478D-A035-2C3FAE7491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502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94CC3-113C-4267-A98F-8ADA977B8D9E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61C994-9638-478D-A035-2C3FAE7491C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577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2F94CC3-113C-4267-A98F-8ADA977B8D9E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861C994-9638-478D-A035-2C3FAE7491C1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472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C8F01-09EB-4D19-84E4-1380D281C2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模拟图书馆管理系统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54678CA-F86E-459B-96C6-91B24C43B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赵真卿</a:t>
            </a:r>
          </a:p>
        </p:txBody>
      </p:sp>
    </p:spTree>
    <p:extLst>
      <p:ext uri="{BB962C8B-B14F-4D97-AF65-F5344CB8AC3E}">
        <p14:creationId xmlns:p14="http://schemas.microsoft.com/office/powerpoint/2010/main" val="9333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读写用户文件</a:t>
            </a:r>
            <a:r>
              <a:rPr lang="en-US" altLang="zh-CN" sz="3200" b="1" dirty="0"/>
              <a:t>(UF)</a:t>
            </a:r>
            <a:r>
              <a:rPr lang="zh-CN" altLang="en-US" sz="3200" b="1" dirty="0"/>
              <a:t>操作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CA02FA-7652-43D0-A57E-B5D5ABECB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898911"/>
            <a:ext cx="10440298" cy="2241259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BEEB886-BD87-43A0-A83E-ED2536131B20}"/>
              </a:ext>
            </a:extLst>
          </p:cNvPr>
          <p:cNvSpPr txBox="1"/>
          <p:nvPr/>
        </p:nvSpPr>
        <p:spPr>
          <a:xfrm>
            <a:off x="1024128" y="2305440"/>
            <a:ext cx="1136342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读：</a:t>
            </a:r>
          </a:p>
        </p:txBody>
      </p:sp>
    </p:spTree>
    <p:extLst>
      <p:ext uri="{BB962C8B-B14F-4D97-AF65-F5344CB8AC3E}">
        <p14:creationId xmlns:p14="http://schemas.microsoft.com/office/powerpoint/2010/main" val="1208619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读写用户文件</a:t>
            </a:r>
            <a:r>
              <a:rPr lang="en-US" altLang="zh-CN" sz="3200" b="1" dirty="0"/>
              <a:t>(UF)</a:t>
            </a:r>
            <a:r>
              <a:rPr lang="zh-CN" altLang="en-US" sz="3200" b="1" dirty="0"/>
              <a:t>操作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7C8FAE-4763-424B-8BB0-3DA9CF493324}"/>
              </a:ext>
            </a:extLst>
          </p:cNvPr>
          <p:cNvSpPr txBox="1"/>
          <p:nvPr/>
        </p:nvSpPr>
        <p:spPr>
          <a:xfrm>
            <a:off x="1024128" y="2305440"/>
            <a:ext cx="1136342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写：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61F0C2-7C04-4CB0-9193-C797D4383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8797"/>
            <a:ext cx="12192000" cy="24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17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读写管理员文件</a:t>
            </a:r>
            <a:r>
              <a:rPr lang="en-US" altLang="zh-CN" sz="3200" b="1" dirty="0"/>
              <a:t>(</a:t>
            </a:r>
            <a:r>
              <a:rPr lang="en-US" altLang="zh-CN" sz="3200" b="1" dirty="0" err="1"/>
              <a:t>aF</a:t>
            </a:r>
            <a:r>
              <a:rPr lang="en-US" altLang="zh-CN" sz="3200" b="1" dirty="0"/>
              <a:t>)</a:t>
            </a:r>
            <a:r>
              <a:rPr lang="zh-CN" altLang="en-US" sz="3200" b="1" dirty="0"/>
              <a:t>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535D63-4EA3-47CF-8CB2-24C9F6C83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读：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88E6D3-137B-4853-B579-2D06D8831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619" y="3345299"/>
            <a:ext cx="8104762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6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读写管理员文件</a:t>
            </a:r>
            <a:r>
              <a:rPr lang="en-US" altLang="zh-CN" sz="3200" b="1" dirty="0"/>
              <a:t>(</a:t>
            </a:r>
            <a:r>
              <a:rPr lang="en-US" altLang="zh-CN" sz="3200" b="1" dirty="0" err="1"/>
              <a:t>aF</a:t>
            </a:r>
            <a:r>
              <a:rPr lang="en-US" altLang="zh-CN" sz="3200" b="1" dirty="0"/>
              <a:t>)</a:t>
            </a:r>
            <a:r>
              <a:rPr lang="zh-CN" altLang="en-US" sz="3200" b="1" dirty="0"/>
              <a:t>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535D63-4EA3-47CF-8CB2-24C9F6C83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写：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EE9F30-DD84-44F2-A47D-223F00323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524" y="3426251"/>
            <a:ext cx="7380952" cy="1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52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读写图书文件</a:t>
            </a:r>
            <a:r>
              <a:rPr lang="en-US" altLang="zh-CN" sz="3200" b="1" dirty="0"/>
              <a:t>(BF)</a:t>
            </a:r>
            <a:r>
              <a:rPr lang="zh-CN" altLang="en-US" sz="3200" b="1" dirty="0"/>
              <a:t>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535D63-4EA3-47CF-8CB2-24C9F6C83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读：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46EDC3-FB65-44EF-AF7E-0FA76CAF2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6304"/>
            <a:ext cx="12192000" cy="264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15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读写图书文件</a:t>
            </a:r>
            <a:r>
              <a:rPr lang="en-US" altLang="zh-CN" sz="3200" b="1" dirty="0"/>
              <a:t>(</a:t>
            </a:r>
            <a:r>
              <a:rPr lang="en-US" altLang="zh-CN" sz="3200" b="1" dirty="0" err="1"/>
              <a:t>bF</a:t>
            </a:r>
            <a:r>
              <a:rPr lang="en-US" altLang="zh-CN" sz="3200" b="1" dirty="0"/>
              <a:t>)</a:t>
            </a:r>
            <a:r>
              <a:rPr lang="zh-CN" altLang="en-US" sz="3200" b="1" dirty="0"/>
              <a:t>操作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535D63-4EA3-47CF-8CB2-24C9F6C83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写：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C9E44E-C410-47B5-A2A9-A3BB0964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5973"/>
            <a:ext cx="12192000" cy="212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56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初始化打开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70FD86F-5A6D-465F-BC82-F514B4B3E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190905"/>
            <a:ext cx="4048964" cy="1499616"/>
          </a:xfrm>
        </p:spPr>
      </p:pic>
    </p:spTree>
    <p:extLst>
      <p:ext uri="{BB962C8B-B14F-4D97-AF65-F5344CB8AC3E}">
        <p14:creationId xmlns:p14="http://schemas.microsoft.com/office/powerpoint/2010/main" val="1983544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保存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803E818-2D87-4A81-8208-A9FB19192D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021421"/>
            <a:ext cx="3832792" cy="1325461"/>
          </a:xfrm>
        </p:spPr>
      </p:pic>
    </p:spTree>
    <p:extLst>
      <p:ext uri="{BB962C8B-B14F-4D97-AF65-F5344CB8AC3E}">
        <p14:creationId xmlns:p14="http://schemas.microsoft.com/office/powerpoint/2010/main" val="789013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查找读者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3EB7C50-6AAA-40CC-A61A-4069D032D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084832"/>
            <a:ext cx="5561905" cy="3057143"/>
          </a:xfrm>
        </p:spPr>
      </p:pic>
    </p:spTree>
    <p:extLst>
      <p:ext uri="{BB962C8B-B14F-4D97-AF65-F5344CB8AC3E}">
        <p14:creationId xmlns:p14="http://schemas.microsoft.com/office/powerpoint/2010/main" val="1407106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展示读者的个人信息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81750A0-C0FC-446B-8B1C-AF115F158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5974" y="3116410"/>
            <a:ext cx="9476190" cy="2361905"/>
          </a:xfrm>
        </p:spPr>
      </p:pic>
    </p:spTree>
    <p:extLst>
      <p:ext uri="{BB962C8B-B14F-4D97-AF65-F5344CB8AC3E}">
        <p14:creationId xmlns:p14="http://schemas.microsoft.com/office/powerpoint/2010/main" val="313424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65FC40-A517-4860-ABDC-E697D9B3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i="0" dirty="0">
                <a:solidFill>
                  <a:srgbClr val="4F4F4F"/>
                </a:solidFill>
                <a:effectLst/>
                <a:latin typeface="PingFang SC"/>
              </a:rPr>
              <a:t>问题分析</a:t>
            </a:r>
            <a:endParaRPr lang="zh-CN" altLang="en-US" sz="4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21E88E-D187-478E-AB0E-D69E30CB13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567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展示某本图书的信息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A51693C-F0BC-4E6A-9692-0C5D4A38A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3078969"/>
            <a:ext cx="9720262" cy="1694200"/>
          </a:xfrm>
        </p:spPr>
      </p:pic>
    </p:spTree>
    <p:extLst>
      <p:ext uri="{BB962C8B-B14F-4D97-AF65-F5344CB8AC3E}">
        <p14:creationId xmlns:p14="http://schemas.microsoft.com/office/powerpoint/2010/main" val="3965388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离开操作函数</a:t>
            </a:r>
            <a:r>
              <a:rPr lang="en-US" altLang="zh-CN" sz="3200" b="1" dirty="0" err="1"/>
              <a:t>exitSystem</a:t>
            </a:r>
            <a:r>
              <a:rPr lang="en-US" altLang="zh-CN" sz="3200" b="1" dirty="0"/>
              <a:t>()</a:t>
            </a:r>
            <a:endParaRPr lang="zh-CN" altLang="en-US" sz="3200" b="1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8D7E37C-723A-4C33-9621-77506050F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084832"/>
            <a:ext cx="6342857" cy="1238095"/>
          </a:xfrm>
        </p:spPr>
      </p:pic>
    </p:spTree>
    <p:extLst>
      <p:ext uri="{BB962C8B-B14F-4D97-AF65-F5344CB8AC3E}">
        <p14:creationId xmlns:p14="http://schemas.microsoft.com/office/powerpoint/2010/main" val="3604081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管理员菜单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9D937BB-4FCC-4F8D-907B-0F7ABE198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084832"/>
            <a:ext cx="8180952" cy="2580952"/>
          </a:xfrm>
        </p:spPr>
      </p:pic>
    </p:spTree>
    <p:extLst>
      <p:ext uri="{BB962C8B-B14F-4D97-AF65-F5344CB8AC3E}">
        <p14:creationId xmlns:p14="http://schemas.microsoft.com/office/powerpoint/2010/main" val="2106652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用户菜单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92373B7-59B9-4CA1-AEE2-72AD63F9E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001740"/>
            <a:ext cx="7723809" cy="2771429"/>
          </a:xfrm>
        </p:spPr>
      </p:pic>
    </p:spTree>
    <p:extLst>
      <p:ext uri="{BB962C8B-B14F-4D97-AF65-F5344CB8AC3E}">
        <p14:creationId xmlns:p14="http://schemas.microsoft.com/office/powerpoint/2010/main" val="48696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录入图书信息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9C9563F-1E9D-43DB-8C6F-6952D77CC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084832"/>
            <a:ext cx="7402473" cy="4022725"/>
          </a:xfrm>
        </p:spPr>
      </p:pic>
    </p:spTree>
    <p:extLst>
      <p:ext uri="{BB962C8B-B14F-4D97-AF65-F5344CB8AC3E}">
        <p14:creationId xmlns:p14="http://schemas.microsoft.com/office/powerpoint/2010/main" val="3827585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修改图书信息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0C3F0B8-2EF5-4305-90A8-587AEC492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069" b="2566"/>
          <a:stretch/>
        </p:blipFill>
        <p:spPr>
          <a:xfrm>
            <a:off x="6482901" y="22122"/>
            <a:ext cx="5709099" cy="6835878"/>
          </a:xfrm>
        </p:spPr>
      </p:pic>
    </p:spTree>
    <p:extLst>
      <p:ext uri="{BB962C8B-B14F-4D97-AF65-F5344CB8AC3E}">
        <p14:creationId xmlns:p14="http://schemas.microsoft.com/office/powerpoint/2010/main" val="2120552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删除图书信息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6D45F1F-7CBF-4E6C-97E7-FB16CDD44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497" b="10952"/>
          <a:stretch/>
        </p:blipFill>
        <p:spPr>
          <a:xfrm>
            <a:off x="1024128" y="2084832"/>
            <a:ext cx="7286654" cy="3667898"/>
          </a:xfrm>
        </p:spPr>
      </p:pic>
    </p:spTree>
    <p:extLst>
      <p:ext uri="{BB962C8B-B14F-4D97-AF65-F5344CB8AC3E}">
        <p14:creationId xmlns:p14="http://schemas.microsoft.com/office/powerpoint/2010/main" val="2382125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录入用户信息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FBD4092-C72D-4C8C-815F-1861B91E8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7625" y="0"/>
            <a:ext cx="6884375" cy="6858000"/>
          </a:xfrm>
        </p:spPr>
      </p:pic>
    </p:spTree>
    <p:extLst>
      <p:ext uri="{BB962C8B-B14F-4D97-AF65-F5344CB8AC3E}">
        <p14:creationId xmlns:p14="http://schemas.microsoft.com/office/powerpoint/2010/main" val="2771256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函数内子函数，修改用户的借阅记录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9382A6B-DDA5-4C9E-BFB8-DB9AFFB3C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1891670"/>
            <a:ext cx="5071872" cy="4381114"/>
          </a:xfrm>
        </p:spPr>
      </p:pic>
    </p:spTree>
    <p:extLst>
      <p:ext uri="{BB962C8B-B14F-4D97-AF65-F5344CB8AC3E}">
        <p14:creationId xmlns:p14="http://schemas.microsoft.com/office/powerpoint/2010/main" val="4044422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修改用户信息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5345095B-362C-4067-BD3F-E0AFA3E61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891"/>
          <a:stretch/>
        </p:blipFill>
        <p:spPr>
          <a:xfrm>
            <a:off x="5584610" y="0"/>
            <a:ext cx="6607390" cy="6848766"/>
          </a:xfrm>
        </p:spPr>
      </p:pic>
    </p:spTree>
    <p:extLst>
      <p:ext uri="{BB962C8B-B14F-4D97-AF65-F5344CB8AC3E}">
        <p14:creationId xmlns:p14="http://schemas.microsoft.com/office/powerpoint/2010/main" val="555736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898DBF-F537-4355-AAE0-2259F45A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0" i="0" dirty="0">
                <a:solidFill>
                  <a:srgbClr val="4D4D4D"/>
                </a:solidFill>
                <a:effectLst/>
                <a:latin typeface="-apple-system"/>
              </a:rPr>
              <a:t>功能分析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584667-D6BD-43FE-8120-A46330FBC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90439"/>
            <a:ext cx="2411530" cy="4023360"/>
          </a:xfrm>
        </p:spPr>
        <p:txBody>
          <a:bodyPr>
            <a:normAutofit/>
          </a:bodyPr>
          <a:lstStyle/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管理员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录入图书信息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录入读者信息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修改图书信息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修改读者信息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删除图书信息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删除图书信息</a:t>
            </a:r>
          </a:p>
          <a:p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1534757-08C2-4695-A1FF-313435B3FE0F}"/>
              </a:ext>
            </a:extLst>
          </p:cNvPr>
          <p:cNvSpPr txBox="1">
            <a:spLocks/>
          </p:cNvSpPr>
          <p:nvPr/>
        </p:nvSpPr>
        <p:spPr>
          <a:xfrm>
            <a:off x="5029438" y="2286000"/>
            <a:ext cx="2411530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读者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借阅图书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归还图书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查询图书信息</a:t>
            </a:r>
          </a:p>
        </p:txBody>
      </p:sp>
    </p:spTree>
    <p:extLst>
      <p:ext uri="{BB962C8B-B14F-4D97-AF65-F5344CB8AC3E}">
        <p14:creationId xmlns:p14="http://schemas.microsoft.com/office/powerpoint/2010/main" val="3916122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删除用户信息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0C882C7-AA64-4619-9B2E-686BBC966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407" b="2567"/>
          <a:stretch/>
        </p:blipFill>
        <p:spPr>
          <a:xfrm>
            <a:off x="1101762" y="1766656"/>
            <a:ext cx="8699186" cy="4764460"/>
          </a:xfrm>
        </p:spPr>
      </p:pic>
    </p:spTree>
    <p:extLst>
      <p:ext uri="{BB962C8B-B14F-4D97-AF65-F5344CB8AC3E}">
        <p14:creationId xmlns:p14="http://schemas.microsoft.com/office/powerpoint/2010/main" val="679419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管理员操作主页面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046CC4E-734E-4699-A85B-BD8C60B0BC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7" y="2084832"/>
            <a:ext cx="6415359" cy="4394980"/>
          </a:xfrm>
        </p:spPr>
      </p:pic>
    </p:spTree>
    <p:extLst>
      <p:ext uri="{BB962C8B-B14F-4D97-AF65-F5344CB8AC3E}">
        <p14:creationId xmlns:p14="http://schemas.microsoft.com/office/powerpoint/2010/main" val="968121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管理员判断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9C51B98-7DFC-421F-A8D9-FD1EE1E69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084832"/>
            <a:ext cx="6476190" cy="1428571"/>
          </a:xfrm>
        </p:spPr>
      </p:pic>
    </p:spTree>
    <p:extLst>
      <p:ext uri="{BB962C8B-B14F-4D97-AF65-F5344CB8AC3E}">
        <p14:creationId xmlns:p14="http://schemas.microsoft.com/office/powerpoint/2010/main" val="3599638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图书名称查询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822EFF5-6096-452A-86A9-AE091280D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084832"/>
            <a:ext cx="6213672" cy="4022725"/>
          </a:xfrm>
        </p:spPr>
      </p:pic>
    </p:spTree>
    <p:extLst>
      <p:ext uri="{BB962C8B-B14F-4D97-AF65-F5344CB8AC3E}">
        <p14:creationId xmlns:p14="http://schemas.microsoft.com/office/powerpoint/2010/main" val="3430651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借书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4FF68B2-974C-4458-ACFC-17B0537AA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862"/>
          <a:stretch/>
        </p:blipFill>
        <p:spPr>
          <a:xfrm>
            <a:off x="1024128" y="1862890"/>
            <a:ext cx="5820555" cy="4527638"/>
          </a:xfrm>
        </p:spPr>
      </p:pic>
    </p:spTree>
    <p:extLst>
      <p:ext uri="{BB962C8B-B14F-4D97-AF65-F5344CB8AC3E}">
        <p14:creationId xmlns:p14="http://schemas.microsoft.com/office/powerpoint/2010/main" val="3786556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还书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69E0989-0CB8-49D2-9B77-9AAFF5B33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00"/>
          <a:stretch/>
        </p:blipFill>
        <p:spPr>
          <a:xfrm>
            <a:off x="1024128" y="2084833"/>
            <a:ext cx="7787254" cy="4493520"/>
          </a:xfrm>
        </p:spPr>
      </p:pic>
    </p:spTree>
    <p:extLst>
      <p:ext uri="{BB962C8B-B14F-4D97-AF65-F5344CB8AC3E}">
        <p14:creationId xmlns:p14="http://schemas.microsoft.com/office/powerpoint/2010/main" val="3512946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用户操作界面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B01F95E-0BB8-4FD1-BE82-534B556C9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084832"/>
            <a:ext cx="4710626" cy="4022725"/>
          </a:xfrm>
        </p:spPr>
      </p:pic>
    </p:spTree>
    <p:extLst>
      <p:ext uri="{BB962C8B-B14F-4D97-AF65-F5344CB8AC3E}">
        <p14:creationId xmlns:p14="http://schemas.microsoft.com/office/powerpoint/2010/main" val="21090997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用户判断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E6233B4-1E37-4A25-BB5E-B31FE6002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084832"/>
            <a:ext cx="5504762" cy="1400000"/>
          </a:xfrm>
        </p:spPr>
      </p:pic>
    </p:spTree>
    <p:extLst>
      <p:ext uri="{BB962C8B-B14F-4D97-AF65-F5344CB8AC3E}">
        <p14:creationId xmlns:p14="http://schemas.microsoft.com/office/powerpoint/2010/main" val="1393230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主函数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1BF6D8C-FA49-45C0-8B31-1FE2DCD51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084832"/>
            <a:ext cx="6357593" cy="4022725"/>
          </a:xfrm>
        </p:spPr>
      </p:pic>
    </p:spTree>
    <p:extLst>
      <p:ext uri="{BB962C8B-B14F-4D97-AF65-F5344CB8AC3E}">
        <p14:creationId xmlns:p14="http://schemas.microsoft.com/office/powerpoint/2010/main" val="3285313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D6A9AA-3A5E-4CFF-BA5C-CD18D4EDE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程序效果</a:t>
            </a:r>
          </a:p>
        </p:txBody>
      </p:sp>
    </p:spTree>
    <p:extLst>
      <p:ext uri="{BB962C8B-B14F-4D97-AF65-F5344CB8AC3E}">
        <p14:creationId xmlns:p14="http://schemas.microsoft.com/office/powerpoint/2010/main" val="263093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5EF68B-E308-434A-9F40-FEC248BE3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/>
              <a:t>代码详解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D9F74A-5C17-418B-BF65-42E1BF7483E4}"/>
              </a:ext>
            </a:extLst>
          </p:cNvPr>
          <p:cNvSpPr txBox="1"/>
          <p:nvPr/>
        </p:nvSpPr>
        <p:spPr>
          <a:xfrm>
            <a:off x="2571565" y="6463309"/>
            <a:ext cx="7048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p.s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由于代码量过多，故对于代码的解释写在代码注释里</a:t>
            </a:r>
          </a:p>
        </p:txBody>
      </p:sp>
    </p:spTree>
    <p:extLst>
      <p:ext uri="{BB962C8B-B14F-4D97-AF65-F5344CB8AC3E}">
        <p14:creationId xmlns:p14="http://schemas.microsoft.com/office/powerpoint/2010/main" val="2955809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D0B175-0690-478D-84F3-31C7168A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管理员账号建立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3032041-19A7-4CA5-9F7B-0FD5AAB4C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5005" y="2084832"/>
            <a:ext cx="3797399" cy="402272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389A9A0-1024-4840-9537-8DD2F9390EF7}"/>
              </a:ext>
            </a:extLst>
          </p:cNvPr>
          <p:cNvSpPr txBox="1"/>
          <p:nvPr/>
        </p:nvSpPr>
        <p:spPr>
          <a:xfrm>
            <a:off x="1024128" y="2503504"/>
            <a:ext cx="4110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管理员账号的建立是通过操作位于程序同目录下的</a:t>
            </a:r>
            <a:r>
              <a:rPr lang="en-US" altLang="zh-CN" dirty="0"/>
              <a:t>”adminaccount.txt”</a:t>
            </a:r>
            <a:r>
              <a:rPr lang="zh-CN" altLang="en-US" dirty="0"/>
              <a:t>来完成的</a:t>
            </a:r>
          </a:p>
        </p:txBody>
      </p:sp>
    </p:spTree>
    <p:extLst>
      <p:ext uri="{BB962C8B-B14F-4D97-AF65-F5344CB8AC3E}">
        <p14:creationId xmlns:p14="http://schemas.microsoft.com/office/powerpoint/2010/main" val="1038891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6F9BE-2E93-4D42-8A01-18EBDAC9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管理员登录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51FD358-678B-4514-BCD8-9E53E3698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084832"/>
            <a:ext cx="7696659" cy="4022725"/>
          </a:xfrm>
        </p:spPr>
      </p:pic>
    </p:spTree>
    <p:extLst>
      <p:ext uri="{BB962C8B-B14F-4D97-AF65-F5344CB8AC3E}">
        <p14:creationId xmlns:p14="http://schemas.microsoft.com/office/powerpoint/2010/main" val="12384161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6F9BE-2E93-4D42-8A01-18EBDAC9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录入图书信息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AA628CF-A0EC-45E5-992F-C97979B07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r="37063"/>
          <a:stretch/>
        </p:blipFill>
        <p:spPr>
          <a:xfrm>
            <a:off x="1024128" y="2185759"/>
            <a:ext cx="4844012" cy="4022725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EC22269-33DE-4816-96F7-421C3AAC3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850" y="2050363"/>
            <a:ext cx="4053022" cy="429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90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6F9BE-2E93-4D42-8A01-18EBDAC9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修改图书信息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43CA52A5-E502-4AF8-A91D-EE57C343D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084832"/>
            <a:ext cx="2790329" cy="4022725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950EB32-A6A2-47A2-987C-EE93CF117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028" y="1435052"/>
            <a:ext cx="5013092" cy="531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06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6F9BE-2E93-4D42-8A01-18EBDAC9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删除图书信息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23F3D4D-0669-47CA-A17D-92AABFF35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1556"/>
          <a:stretch/>
        </p:blipFill>
        <p:spPr>
          <a:xfrm>
            <a:off x="810622" y="2084832"/>
            <a:ext cx="4498226" cy="402272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7B194E-D6FB-4CC3-9753-FE561E037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52" y="1962400"/>
            <a:ext cx="4028548" cy="426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909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6F9BE-2E93-4D42-8A01-18EBDAC9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录入用户信息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0812C9F-461D-43D6-A4A7-FBC601DCE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4480"/>
          <a:stretch/>
        </p:blipFill>
        <p:spPr>
          <a:xfrm>
            <a:off x="1024129" y="2001915"/>
            <a:ext cx="3503484" cy="402272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4079B1-4AFA-4F4B-9B59-ED6F4F8D0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84832"/>
            <a:ext cx="3600672" cy="381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12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6F9BE-2E93-4D42-8A01-18EBDAC9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修改用户信息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84DC61F-CA32-48C6-81C8-75DA6BE15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0293"/>
          <a:stretch/>
        </p:blipFill>
        <p:spPr>
          <a:xfrm>
            <a:off x="1024128" y="2084832"/>
            <a:ext cx="4595437" cy="402272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10973F-9FCD-43FD-A1AD-D3AD2AE18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288" y="1836844"/>
            <a:ext cx="4187469" cy="443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57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6F9BE-2E93-4D42-8A01-18EBDAC9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删除用户信息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520ACB6-363B-4EC9-AE26-20F10FBFF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6320"/>
          <a:stretch/>
        </p:blipFill>
        <p:spPr>
          <a:xfrm>
            <a:off x="783987" y="2250059"/>
            <a:ext cx="3361885" cy="402272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2BB7B6-ECFE-4999-85CB-3DF1DD151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164" y="2084832"/>
            <a:ext cx="4113433" cy="43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180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6F9BE-2E93-4D42-8A01-18EBDAC9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离开系统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4F21874-E548-4029-82B6-E7963FDC1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010792"/>
            <a:ext cx="7696659" cy="4022725"/>
          </a:xfrm>
        </p:spPr>
      </p:pic>
    </p:spTree>
    <p:extLst>
      <p:ext uri="{BB962C8B-B14F-4D97-AF65-F5344CB8AC3E}">
        <p14:creationId xmlns:p14="http://schemas.microsoft.com/office/powerpoint/2010/main" val="1035803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6F9BE-2E93-4D42-8A01-18EBDAC9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用户登录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E1AEAB6-05F9-4ADC-BD2E-12E139D14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084832"/>
            <a:ext cx="7668320" cy="4022725"/>
          </a:xfrm>
        </p:spPr>
      </p:pic>
    </p:spTree>
    <p:extLst>
      <p:ext uri="{BB962C8B-B14F-4D97-AF65-F5344CB8AC3E}">
        <p14:creationId xmlns:p14="http://schemas.microsoft.com/office/powerpoint/2010/main" val="2714004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AB5202-C7D4-4E9A-BA08-E59B17B3C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0370"/>
            <a:ext cx="12192000" cy="455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2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6F9BE-2E93-4D42-8A01-18EBDAC9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图书名称查询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68464F8-4E81-4B05-B412-6DE42C56F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084832"/>
            <a:ext cx="7696659" cy="4022725"/>
          </a:xfrm>
        </p:spPr>
      </p:pic>
    </p:spTree>
    <p:extLst>
      <p:ext uri="{BB962C8B-B14F-4D97-AF65-F5344CB8AC3E}">
        <p14:creationId xmlns:p14="http://schemas.microsoft.com/office/powerpoint/2010/main" val="5677933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6F9BE-2E93-4D42-8A01-18EBDAC9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借书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609AEEF-8A0E-42C1-9420-89B05D24A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327"/>
          <a:stretch/>
        </p:blipFill>
        <p:spPr>
          <a:xfrm>
            <a:off x="1024129" y="2084832"/>
            <a:ext cx="3592260" cy="402272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2D0A56-6053-43B5-A30D-20E14F356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545" y="2981908"/>
            <a:ext cx="1895238" cy="1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977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6F9BE-2E93-4D42-8A01-18EBDAC9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还书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259180-DE35-4DD1-A9F7-0771A3B287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535"/>
          <a:stretch/>
        </p:blipFill>
        <p:spPr>
          <a:xfrm>
            <a:off x="1024128" y="1986802"/>
            <a:ext cx="2760689" cy="365617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959A3A-B8B1-4DE7-892B-54411AC73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078" y="2829000"/>
            <a:ext cx="2161905" cy="1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46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9213A3-17A1-4265-91E8-4B9FB8336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动态展示</a:t>
            </a:r>
          </a:p>
        </p:txBody>
      </p:sp>
      <p:pic>
        <p:nvPicPr>
          <p:cNvPr id="4" name="模拟图书馆管理系统">
            <a:hlinkClick r:id="" action="ppaction://media"/>
            <a:extLst>
              <a:ext uri="{FF2B5EF4-FFF2-40B4-BE49-F238E27FC236}">
                <a16:creationId xmlns:a16="http://schemas.microsoft.com/office/drawing/2014/main" id="{E01C9CB9-9A64-486B-BB9B-E23F33F4B8B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4128" y="1815483"/>
            <a:ext cx="8368447" cy="4707135"/>
          </a:xfrm>
        </p:spPr>
      </p:pic>
    </p:spTree>
    <p:extLst>
      <p:ext uri="{BB962C8B-B14F-4D97-AF65-F5344CB8AC3E}">
        <p14:creationId xmlns:p14="http://schemas.microsoft.com/office/powerpoint/2010/main" val="102498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前期准备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436BCFE-1F24-4D41-A060-BC7EB8FD9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7" y="2084832"/>
            <a:ext cx="7445169" cy="3417279"/>
          </a:xfrm>
        </p:spPr>
      </p:pic>
    </p:spTree>
    <p:extLst>
      <p:ext uri="{BB962C8B-B14F-4D97-AF65-F5344CB8AC3E}">
        <p14:creationId xmlns:p14="http://schemas.microsoft.com/office/powerpoint/2010/main" val="790822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管理员信息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9678961-21D6-45C5-9C2B-C4EA9AFA96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084832"/>
            <a:ext cx="5442560" cy="1344168"/>
          </a:xfrm>
        </p:spPr>
      </p:pic>
    </p:spTree>
    <p:extLst>
      <p:ext uri="{BB962C8B-B14F-4D97-AF65-F5344CB8AC3E}">
        <p14:creationId xmlns:p14="http://schemas.microsoft.com/office/powerpoint/2010/main" val="892868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用户信息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9A58495-F7B0-405C-8A62-8CD0C11D6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7" y="2084831"/>
            <a:ext cx="8324285" cy="2016651"/>
          </a:xfrm>
        </p:spPr>
      </p:pic>
    </p:spTree>
    <p:extLst>
      <p:ext uri="{BB962C8B-B14F-4D97-AF65-F5344CB8AC3E}">
        <p14:creationId xmlns:p14="http://schemas.microsoft.com/office/powerpoint/2010/main" val="2293697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268E0-E493-48B0-8747-E70451D8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/>
              <a:t>图书信息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F30C204-6084-40E3-B5B5-81008FA77E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7" y="2084832"/>
            <a:ext cx="5815193" cy="2567067"/>
          </a:xfrm>
        </p:spPr>
      </p:pic>
    </p:spTree>
    <p:extLst>
      <p:ext uri="{BB962C8B-B14F-4D97-AF65-F5344CB8AC3E}">
        <p14:creationId xmlns:p14="http://schemas.microsoft.com/office/powerpoint/2010/main" val="11467749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607</TotalTime>
  <Words>246</Words>
  <Application>Microsoft Office PowerPoint</Application>
  <PresentationFormat>宽屏</PresentationFormat>
  <Paragraphs>72</Paragraphs>
  <Slides>53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0" baseType="lpstr">
      <vt:lpstr>-apple-system</vt:lpstr>
      <vt:lpstr>PingFang SC</vt:lpstr>
      <vt:lpstr>Arial</vt:lpstr>
      <vt:lpstr>Tw Cen MT</vt:lpstr>
      <vt:lpstr>Tw Cen MT Condensed</vt:lpstr>
      <vt:lpstr>Wingdings 3</vt:lpstr>
      <vt:lpstr>积分</vt:lpstr>
      <vt:lpstr>模拟图书馆管理系统</vt:lpstr>
      <vt:lpstr>问题分析</vt:lpstr>
      <vt:lpstr>功能分析</vt:lpstr>
      <vt:lpstr>代码详解</vt:lpstr>
      <vt:lpstr>PowerPoint 演示文稿</vt:lpstr>
      <vt:lpstr>前期准备</vt:lpstr>
      <vt:lpstr>管理员信息</vt:lpstr>
      <vt:lpstr>用户信息</vt:lpstr>
      <vt:lpstr>图书信息</vt:lpstr>
      <vt:lpstr>读写用户文件(UF)操作</vt:lpstr>
      <vt:lpstr>读写用户文件(UF)操作</vt:lpstr>
      <vt:lpstr>读写管理员文件(aF)操作</vt:lpstr>
      <vt:lpstr>读写管理员文件(aF)操作</vt:lpstr>
      <vt:lpstr>读写图书文件(BF)操作</vt:lpstr>
      <vt:lpstr>读写图书文件(bF)操作</vt:lpstr>
      <vt:lpstr>初始化打开</vt:lpstr>
      <vt:lpstr>保存</vt:lpstr>
      <vt:lpstr>查找读者</vt:lpstr>
      <vt:lpstr>展示读者的个人信息</vt:lpstr>
      <vt:lpstr>展示某本图书的信息</vt:lpstr>
      <vt:lpstr>离开操作函数exitSystem()</vt:lpstr>
      <vt:lpstr>管理员菜单</vt:lpstr>
      <vt:lpstr>用户菜单</vt:lpstr>
      <vt:lpstr>录入图书信息</vt:lpstr>
      <vt:lpstr>修改图书信息</vt:lpstr>
      <vt:lpstr>删除图书信息</vt:lpstr>
      <vt:lpstr>录入用户信息</vt:lpstr>
      <vt:lpstr>函数内子函数，修改用户的借阅记录</vt:lpstr>
      <vt:lpstr>修改用户信息</vt:lpstr>
      <vt:lpstr>删除用户信息</vt:lpstr>
      <vt:lpstr>管理员操作主页面</vt:lpstr>
      <vt:lpstr>管理员判断</vt:lpstr>
      <vt:lpstr>图书名称查询</vt:lpstr>
      <vt:lpstr>借书</vt:lpstr>
      <vt:lpstr>还书</vt:lpstr>
      <vt:lpstr>用户操作界面</vt:lpstr>
      <vt:lpstr>用户判断</vt:lpstr>
      <vt:lpstr>主函数</vt:lpstr>
      <vt:lpstr>程序效果</vt:lpstr>
      <vt:lpstr>管理员账号建立</vt:lpstr>
      <vt:lpstr>管理员登录</vt:lpstr>
      <vt:lpstr>录入图书信息</vt:lpstr>
      <vt:lpstr>修改图书信息</vt:lpstr>
      <vt:lpstr>删除图书信息</vt:lpstr>
      <vt:lpstr>录入用户信息</vt:lpstr>
      <vt:lpstr>修改用户信息</vt:lpstr>
      <vt:lpstr>删除用户信息</vt:lpstr>
      <vt:lpstr>离开系统</vt:lpstr>
      <vt:lpstr>用户登录</vt:lpstr>
      <vt:lpstr>图书名称查询</vt:lpstr>
      <vt:lpstr>借书</vt:lpstr>
      <vt:lpstr>还书</vt:lpstr>
      <vt:lpstr>动态展示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模拟图书馆管理系统</dc:title>
  <dc:creator>赵 真卿</dc:creator>
  <cp:lastModifiedBy>赵 真卿</cp:lastModifiedBy>
  <cp:revision>7</cp:revision>
  <dcterms:created xsi:type="dcterms:W3CDTF">2022-06-06T17:47:40Z</dcterms:created>
  <dcterms:modified xsi:type="dcterms:W3CDTF">2022-06-07T06:34:25Z</dcterms:modified>
</cp:coreProperties>
</file>